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2" r:id="rId3"/>
    <p:sldId id="276" r:id="rId4"/>
    <p:sldId id="263" r:id="rId5"/>
    <p:sldId id="258" r:id="rId6"/>
    <p:sldId id="268" r:id="rId7"/>
    <p:sldId id="269" r:id="rId8"/>
    <p:sldId id="270" r:id="rId9"/>
    <p:sldId id="272" r:id="rId10"/>
    <p:sldId id="264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-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B9DB5-0F4B-4DF5-BABD-1F94876AA928}" type="datetimeFigureOut">
              <a:rPr lang="en-GB" smtClean="0"/>
              <a:t>11/01/2019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170CE-825B-4B2E-85C0-208731ED17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1574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B9DB5-0F4B-4DF5-BABD-1F94876AA928}" type="datetimeFigureOut">
              <a:rPr lang="en-GB" smtClean="0"/>
              <a:t>11/01/2019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170CE-825B-4B2E-85C0-208731ED17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89788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B9DB5-0F4B-4DF5-BABD-1F94876AA928}" type="datetimeFigureOut">
              <a:rPr lang="en-GB" smtClean="0"/>
              <a:t>11/01/2019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170CE-825B-4B2E-85C0-208731ED17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64083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B9DB5-0F4B-4DF5-BABD-1F94876AA928}" type="datetimeFigureOut">
              <a:rPr lang="en-GB" smtClean="0"/>
              <a:t>11/01/2019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170CE-825B-4B2E-85C0-208731ED17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5557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B9DB5-0F4B-4DF5-BABD-1F94876AA928}" type="datetimeFigureOut">
              <a:rPr lang="en-GB" smtClean="0"/>
              <a:t>11/01/2019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170CE-825B-4B2E-85C0-208731ED17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75252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B9DB5-0F4B-4DF5-BABD-1F94876AA928}" type="datetimeFigureOut">
              <a:rPr lang="en-GB" smtClean="0"/>
              <a:t>11/01/2019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170CE-825B-4B2E-85C0-208731ED17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298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B9DB5-0F4B-4DF5-BABD-1F94876AA928}" type="datetimeFigureOut">
              <a:rPr lang="en-GB" smtClean="0"/>
              <a:t>11/01/2019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170CE-825B-4B2E-85C0-208731ED17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02694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B9DB5-0F4B-4DF5-BABD-1F94876AA928}" type="datetimeFigureOut">
              <a:rPr lang="en-GB" smtClean="0"/>
              <a:t>11/01/2019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170CE-825B-4B2E-85C0-208731ED17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91531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B9DB5-0F4B-4DF5-BABD-1F94876AA928}" type="datetimeFigureOut">
              <a:rPr lang="en-GB" smtClean="0"/>
              <a:t>11/01/2019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170CE-825B-4B2E-85C0-208731ED17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61769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B9DB5-0F4B-4DF5-BABD-1F94876AA928}" type="datetimeFigureOut">
              <a:rPr lang="en-GB" smtClean="0"/>
              <a:t>11/01/2019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170CE-825B-4B2E-85C0-208731ED17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15276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B9DB5-0F4B-4DF5-BABD-1F94876AA928}" type="datetimeFigureOut">
              <a:rPr lang="en-GB" smtClean="0"/>
              <a:t>11/01/2019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170CE-825B-4B2E-85C0-208731ED17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42500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1B9DB5-0F4B-4DF5-BABD-1F94876AA928}" type="datetimeFigureOut">
              <a:rPr lang="en-GB" smtClean="0"/>
              <a:t>11/01/2019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5170CE-825B-4B2E-85C0-208731ED17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4440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f"/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49492" y="2385462"/>
            <a:ext cx="6645024" cy="280076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Our Lady of the Wayside</a:t>
            </a:r>
          </a:p>
          <a:p>
            <a:pPr algn="ctr"/>
            <a:r>
              <a:rPr lang="en-US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Dinky </a:t>
            </a:r>
            <a:r>
              <a:rPr lang="en-US" sz="4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Glocks</a:t>
            </a:r>
            <a:r>
              <a:rPr lang="en-US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Rock</a:t>
            </a:r>
          </a:p>
          <a:p>
            <a:pPr algn="ctr"/>
            <a:r>
              <a:rPr 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Concert</a:t>
            </a:r>
          </a:p>
          <a:p>
            <a:pPr algn="ctr"/>
            <a:r>
              <a:rPr 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Year 1 and 2</a:t>
            </a:r>
            <a:endParaRPr lang="en-US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26" name="Picture 2" descr="Image result for percussion plus glockenspiel instrumen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83" b="12653"/>
          <a:stretch/>
        </p:blipFill>
        <p:spPr bwMode="auto">
          <a:xfrm>
            <a:off x="6444206" y="4797152"/>
            <a:ext cx="2431165" cy="1764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music not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074" y="260648"/>
            <a:ext cx="4967190" cy="2234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895041"/>
            <a:ext cx="2432050" cy="176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157097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s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77183">
            <a:off x="155574" y="292343"/>
            <a:ext cx="3781425" cy="161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23928" y="188640"/>
            <a:ext cx="4680520" cy="1143000"/>
          </a:xfrm>
        </p:spPr>
        <p:txBody>
          <a:bodyPr>
            <a:normAutofit/>
          </a:bodyPr>
          <a:lstStyle/>
          <a:p>
            <a:pPr algn="l"/>
            <a:r>
              <a:rPr lang="en-GB" u="sng" dirty="0" smtClean="0">
                <a:latin typeface="Jokerman" panose="04090605060D06020702" pitchFamily="82" charset="0"/>
              </a:rPr>
              <a:t>Goodbye Song</a:t>
            </a:r>
            <a:endParaRPr lang="en-GB" u="sng" dirty="0">
              <a:latin typeface="Jokerman" panose="04090605060D06020702" pitchFamily="8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2195736" y="1556792"/>
            <a:ext cx="4680520" cy="471338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32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Oh, Oh, Oh</a:t>
            </a:r>
          </a:p>
          <a:p>
            <a:pPr marL="0" indent="0" algn="ctr">
              <a:buNone/>
            </a:pPr>
            <a:r>
              <a:rPr lang="en-GB" sz="3200" b="1" dirty="0">
                <a:solidFill>
                  <a:srgbClr val="7030A0"/>
                </a:solidFill>
                <a:latin typeface="Comic Sans MS" panose="030F0702030302020204" pitchFamily="66" charset="0"/>
              </a:rPr>
              <a:t>I</a:t>
            </a:r>
            <a:r>
              <a:rPr lang="en-GB" sz="32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t’s time to go</a:t>
            </a:r>
          </a:p>
          <a:p>
            <a:pPr marL="0" indent="0" algn="ctr">
              <a:buNone/>
            </a:pPr>
            <a:r>
              <a:rPr lang="en-GB" sz="32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Put away</a:t>
            </a:r>
          </a:p>
          <a:p>
            <a:pPr marL="0" indent="0" algn="ctr">
              <a:buNone/>
            </a:pPr>
            <a:r>
              <a:rPr lang="en-GB" sz="32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Call it a day </a:t>
            </a:r>
          </a:p>
          <a:p>
            <a:pPr marL="0" indent="0" algn="ctr">
              <a:buNone/>
            </a:pPr>
            <a:r>
              <a:rPr lang="en-GB" sz="32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Oh </a:t>
            </a:r>
            <a:r>
              <a:rPr lang="en-GB" sz="3200" b="1" dirty="0" err="1" smtClean="0">
                <a:solidFill>
                  <a:srgbClr val="7030A0"/>
                </a:solidFill>
                <a:latin typeface="Comic Sans MS" panose="030F0702030302020204" pitchFamily="66" charset="0"/>
              </a:rPr>
              <a:t>Oh</a:t>
            </a:r>
            <a:r>
              <a:rPr lang="en-GB" sz="32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GB" sz="3200" b="1" dirty="0" err="1" smtClean="0">
                <a:solidFill>
                  <a:srgbClr val="7030A0"/>
                </a:solidFill>
                <a:latin typeface="Comic Sans MS" panose="030F0702030302020204" pitchFamily="66" charset="0"/>
              </a:rPr>
              <a:t>Oh</a:t>
            </a:r>
            <a:endParaRPr lang="en-GB" sz="3200" b="1" dirty="0" smtClean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GB" sz="32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We had some fun but</a:t>
            </a:r>
          </a:p>
          <a:p>
            <a:pPr marL="0" indent="0" algn="ctr">
              <a:buNone/>
            </a:pPr>
            <a:r>
              <a:rPr lang="en-GB" sz="32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Until next week goodbye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76940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Frere Jacques 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12" y="1934508"/>
            <a:ext cx="9036496" cy="34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059832" y="4869160"/>
            <a:ext cx="2376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rgbClr val="FF0000"/>
                </a:solidFill>
              </a:rPr>
              <a:t>G  A  G  F   E   C</a:t>
            </a:r>
            <a:endParaRPr lang="en-GB" sz="20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7584" y="4869160"/>
            <a:ext cx="2376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rgbClr val="FF0000"/>
                </a:solidFill>
              </a:rPr>
              <a:t>G  A  G  F   E   C</a:t>
            </a:r>
            <a:endParaRPr lang="en-GB" sz="20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64088" y="4869160"/>
            <a:ext cx="13681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rgbClr val="7030A0"/>
                </a:solidFill>
              </a:rPr>
              <a:t>C  G    C</a:t>
            </a:r>
            <a:endParaRPr lang="en-GB" sz="2000" b="1" dirty="0">
              <a:solidFill>
                <a:srgbClr val="7030A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20272" y="4869160"/>
            <a:ext cx="13681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rgbClr val="7030A0"/>
                </a:solidFill>
              </a:rPr>
              <a:t>C  G    C</a:t>
            </a:r>
            <a:endParaRPr lang="en-GB" sz="2000" b="1" dirty="0">
              <a:solidFill>
                <a:srgbClr val="7030A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43608" y="3356992"/>
            <a:ext cx="2160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rgbClr val="00B050"/>
                </a:solidFill>
              </a:rPr>
              <a:t>C     D     E    C</a:t>
            </a:r>
            <a:endParaRPr lang="en-GB" sz="2000" b="1" dirty="0">
              <a:solidFill>
                <a:srgbClr val="00B05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59832" y="3356992"/>
            <a:ext cx="2160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rgbClr val="00B050"/>
                </a:solidFill>
              </a:rPr>
              <a:t>C     D    E    C</a:t>
            </a:r>
            <a:endParaRPr lang="en-GB" sz="2000" b="1" dirty="0">
              <a:solidFill>
                <a:srgbClr val="00B05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20072" y="3356992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rgbClr val="0070C0"/>
                </a:solidFill>
              </a:rPr>
              <a:t>E   F   G</a:t>
            </a:r>
            <a:endParaRPr lang="en-GB" sz="2000" b="1" dirty="0">
              <a:solidFill>
                <a:srgbClr val="0070C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092280" y="3356992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rgbClr val="0070C0"/>
                </a:solidFill>
              </a:rPr>
              <a:t>E   F   G</a:t>
            </a:r>
            <a:endParaRPr lang="en-GB" sz="2000" b="1" dirty="0">
              <a:solidFill>
                <a:srgbClr val="0070C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451173" y="275655"/>
            <a:ext cx="2435603" cy="135421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Yr</a:t>
            </a:r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2</a:t>
            </a:r>
          </a:p>
          <a:p>
            <a:pPr algn="ctr"/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Miss </a:t>
            </a:r>
            <a:r>
              <a:rPr lang="en-US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stanton</a:t>
            </a:r>
            <a:endParaRPr lang="en-US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170" y="491188"/>
            <a:ext cx="3470950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Sing it</a:t>
            </a:r>
          </a:p>
          <a:p>
            <a:pPr algn="ctr"/>
            <a:r>
              <a:rPr lang="en-US" sz="2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Mrs</a:t>
            </a:r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D sing it and you play</a:t>
            </a:r>
          </a:p>
          <a:p>
            <a:pPr algn="ctr"/>
            <a:r>
              <a:rPr lang="en-US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Play it</a:t>
            </a:r>
            <a:endParaRPr lang="en-US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71238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4176464" cy="2976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48"/>
          <a:stretch/>
        </p:blipFill>
        <p:spPr bwMode="auto">
          <a:xfrm>
            <a:off x="3419872" y="3212976"/>
            <a:ext cx="5580112" cy="3439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11560" y="2348880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D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1547664" y="2987660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D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611560" y="2996952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E</a:t>
            </a:r>
          </a:p>
        </p:txBody>
      </p:sp>
      <p:sp>
        <p:nvSpPr>
          <p:cNvPr id="3" name="Rectangle 2"/>
          <p:cNvSpPr/>
          <p:nvPr/>
        </p:nvSpPr>
        <p:spPr>
          <a:xfrm>
            <a:off x="4627791" y="409888"/>
            <a:ext cx="4517903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Sing me, play part 1.</a:t>
            </a:r>
          </a:p>
          <a:p>
            <a:pPr algn="ctr"/>
            <a:r>
              <a:rPr lang="en-US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Sing me, play part 2.</a:t>
            </a:r>
          </a:p>
          <a:p>
            <a:pPr algn="ctr"/>
            <a:r>
              <a:rPr lang="en-US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Sing me.</a:t>
            </a:r>
            <a:endParaRPr lang="en-US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" y="3949109"/>
            <a:ext cx="3721368" cy="1351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9352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49454"/>
            <a:ext cx="3096344" cy="2006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9692" y="2420888"/>
            <a:ext cx="6480720" cy="1511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153" y="4268842"/>
            <a:ext cx="5905798" cy="2184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480645" y="2715048"/>
            <a:ext cx="135505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Part 1</a:t>
            </a:r>
            <a:endParaRPr lang="en-US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32102" y="5068701"/>
            <a:ext cx="135505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Part 2</a:t>
            </a:r>
            <a:endParaRPr lang="en-US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481150" y="275655"/>
            <a:ext cx="2375650" cy="135421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Yr</a:t>
            </a:r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2</a:t>
            </a:r>
          </a:p>
          <a:p>
            <a:pPr algn="ctr"/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Miss Jackson</a:t>
            </a:r>
            <a:endParaRPr lang="en-US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-36512" y="44624"/>
            <a:ext cx="5074851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Sing me, play part 1. </a:t>
            </a:r>
          </a:p>
          <a:p>
            <a:pPr algn="ctr"/>
            <a:r>
              <a:rPr lang="en-US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</a:t>
            </a:r>
            <a:r>
              <a:rPr lang="en-US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ing me, play part 2. </a:t>
            </a:r>
          </a:p>
          <a:p>
            <a:pPr algn="ctr"/>
            <a:r>
              <a:rPr lang="en-US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</a:t>
            </a:r>
            <a:r>
              <a:rPr lang="en-US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ing me.</a:t>
            </a:r>
            <a:endParaRPr lang="en-US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1069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sdonohoe\Documents\Aaa  teaching  2018  2019\WCET KS1 Glock\sibelius exports\havana line 1 named notes\havana line 1 named notes.t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6" r="50000" b="92258"/>
          <a:stretch/>
        </p:blipFill>
        <p:spPr bwMode="auto">
          <a:xfrm>
            <a:off x="467544" y="442600"/>
            <a:ext cx="7452828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355976" y="1281534"/>
            <a:ext cx="10438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1 2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" name="Picture 3" descr="C:\Users\sdonohoe\Documents\Aaa  teaching  2018  2019\WCET KS1 Glock\sibelius exports\havana line2 notes named\havana line2 notes named.t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6" r="62993" b="92688"/>
          <a:stretch/>
        </p:blipFill>
        <p:spPr bwMode="auto">
          <a:xfrm>
            <a:off x="1335392" y="2492896"/>
            <a:ext cx="5947021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6001183" y="3623625"/>
            <a:ext cx="86409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1  2</a:t>
            </a:r>
            <a:endParaRPr lang="en-US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920372" y="586616"/>
            <a:ext cx="8899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x4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282413" y="2703279"/>
            <a:ext cx="8899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x4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1" name="Picture 10" descr="C:\Users\sdonohoe\Documents\Aaa  teaching  2018  2019\WCET KS1 Glock\sibelius exports\havana line 1 named notes\havana line 1 named notes.t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6" r="50000" b="92258"/>
          <a:stretch/>
        </p:blipFill>
        <p:spPr bwMode="auto">
          <a:xfrm>
            <a:off x="274578" y="4490891"/>
            <a:ext cx="6158653" cy="1368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3265025" y="5160276"/>
            <a:ext cx="10438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1 2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228184" y="4602985"/>
            <a:ext cx="8899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x4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589292"/>
            <a:ext cx="2025829" cy="1431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3466376" y="-99392"/>
            <a:ext cx="221124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Havana</a:t>
            </a:r>
            <a:endParaRPr lang="en-US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24178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564904"/>
            <a:ext cx="6393182" cy="1096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 rot="20524848">
            <a:off x="5781508" y="2689041"/>
            <a:ext cx="18886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hiller" panose="04020404031007020602" pitchFamily="82" charset="0"/>
              </a:rPr>
              <a:t>Woooo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hiller" panose="04020404031007020602" pitchFamily="82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260960"/>
            <a:ext cx="6472965" cy="1230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 rot="20524848">
            <a:off x="6037981" y="5559250"/>
            <a:ext cx="18229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hiller" panose="04020404031007020602" pitchFamily="82" charset="0"/>
              </a:rPr>
              <a:t>b</a:t>
            </a:r>
            <a:r>
              <a:rPr lang="en-US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hiller" panose="04020404031007020602" pitchFamily="82" charset="0"/>
              </a:rPr>
              <a:t>oooo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hiller" panose="04020404031007020602" pitchFamily="8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37880" y="851228"/>
            <a:ext cx="74181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/>
              <a:t>Is that a Ghost creeping up the stairs</a:t>
            </a:r>
          </a:p>
          <a:p>
            <a:pPr algn="ctr"/>
            <a:r>
              <a:rPr lang="en-GB" sz="3200" b="1" dirty="0" smtClean="0"/>
              <a:t>Trying to catch you unaware</a:t>
            </a:r>
          </a:p>
          <a:p>
            <a:pPr algn="ctr"/>
            <a:r>
              <a:rPr lang="en-GB" sz="3200" b="1" dirty="0" err="1" smtClean="0"/>
              <a:t>Wooo</a:t>
            </a:r>
            <a:r>
              <a:rPr lang="en-GB" sz="3200" b="1" dirty="0" smtClean="0"/>
              <a:t>   </a:t>
            </a:r>
            <a:r>
              <a:rPr lang="en-GB" sz="3200" b="1" dirty="0" err="1" smtClean="0"/>
              <a:t>Wooo</a:t>
            </a:r>
            <a:r>
              <a:rPr lang="en-GB" sz="3200" b="1" dirty="0" smtClean="0"/>
              <a:t>  Boo!  It’s just me.</a:t>
            </a:r>
            <a:endParaRPr lang="en-GB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52839" y="841894"/>
            <a:ext cx="4625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 err="1" smtClean="0">
                <a:solidFill>
                  <a:srgbClr val="FF0000"/>
                </a:solidFill>
              </a:rPr>
              <a:t>Dm</a:t>
            </a:r>
            <a:endParaRPr lang="en-GB" sz="12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43608" y="1350906"/>
            <a:ext cx="4625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 err="1">
                <a:solidFill>
                  <a:srgbClr val="FF0000"/>
                </a:solidFill>
              </a:rPr>
              <a:t>G</a:t>
            </a:r>
            <a:r>
              <a:rPr lang="en-GB" sz="1200" b="1" dirty="0" err="1" smtClean="0">
                <a:solidFill>
                  <a:srgbClr val="FF0000"/>
                </a:solidFill>
              </a:rPr>
              <a:t>m</a:t>
            </a:r>
            <a:endParaRPr lang="en-GB" sz="12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23130" y="1340768"/>
            <a:ext cx="4625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685559" y="3971270"/>
            <a:ext cx="4625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 err="1" smtClean="0">
                <a:solidFill>
                  <a:srgbClr val="FF0000"/>
                </a:solidFill>
              </a:rPr>
              <a:t>Dm</a:t>
            </a:r>
            <a:endParaRPr lang="en-GB" sz="1200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060579" y="4043278"/>
            <a:ext cx="4625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 err="1">
                <a:solidFill>
                  <a:srgbClr val="FF0000"/>
                </a:solidFill>
              </a:rPr>
              <a:t>G</a:t>
            </a:r>
            <a:r>
              <a:rPr lang="en-GB" sz="1200" b="1" dirty="0" err="1" smtClean="0">
                <a:solidFill>
                  <a:srgbClr val="FF0000"/>
                </a:solidFill>
              </a:rPr>
              <a:t>m</a:t>
            </a:r>
            <a:endParaRPr lang="en-GB" sz="1200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470236" y="4043278"/>
            <a:ext cx="4625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 err="1" smtClean="0">
                <a:solidFill>
                  <a:srgbClr val="FF0000"/>
                </a:solidFill>
              </a:rPr>
              <a:t>Dm</a:t>
            </a:r>
            <a:endParaRPr lang="en-GB" sz="1200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24300" y="1855857"/>
            <a:ext cx="4625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 err="1" smtClean="0">
                <a:solidFill>
                  <a:srgbClr val="FF0000"/>
                </a:solidFill>
              </a:rPr>
              <a:t>Dm</a:t>
            </a:r>
            <a:endParaRPr lang="en-GB" sz="1200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444955" y="4085205"/>
            <a:ext cx="4625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rgbClr val="FF0000"/>
                </a:solidFill>
              </a:rPr>
              <a:t>A</a:t>
            </a:r>
            <a:r>
              <a:rPr lang="en-GB" sz="1200" b="1" dirty="0" smtClean="0">
                <a:solidFill>
                  <a:srgbClr val="FF0000"/>
                </a:solidFill>
              </a:rPr>
              <a:t>m</a:t>
            </a:r>
            <a:endParaRPr lang="en-GB" sz="1200" b="1" dirty="0">
              <a:solidFill>
                <a:srgbClr val="FF0000"/>
              </a:solidFill>
            </a:endParaRPr>
          </a:p>
        </p:txBody>
      </p:sp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813905"/>
            <a:ext cx="6393182" cy="1096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angle 20"/>
          <p:cNvSpPr/>
          <p:nvPr/>
        </p:nvSpPr>
        <p:spPr>
          <a:xfrm rot="20524848">
            <a:off x="5933908" y="4037717"/>
            <a:ext cx="18886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hiller" panose="04020404031007020602" pitchFamily="82" charset="0"/>
              </a:rPr>
              <a:t>Woooo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hiller" panose="04020404031007020602" pitchFamily="8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979712" y="1826478"/>
            <a:ext cx="4625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 err="1">
                <a:solidFill>
                  <a:srgbClr val="FF0000"/>
                </a:solidFill>
              </a:rPr>
              <a:t>G</a:t>
            </a:r>
            <a:r>
              <a:rPr lang="en-GB" sz="1200" b="1" dirty="0" err="1" smtClean="0">
                <a:solidFill>
                  <a:srgbClr val="FF0000"/>
                </a:solidFill>
              </a:rPr>
              <a:t>m</a:t>
            </a:r>
            <a:endParaRPr lang="en-GB" sz="1200" b="1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185931" y="1826478"/>
            <a:ext cx="4625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 err="1" smtClean="0">
                <a:solidFill>
                  <a:srgbClr val="FF0000"/>
                </a:solidFill>
              </a:rPr>
              <a:t>Dm</a:t>
            </a:r>
            <a:endParaRPr lang="en-GB" sz="1200" b="1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829529" y="1826478"/>
            <a:ext cx="4625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 smtClean="0">
                <a:solidFill>
                  <a:srgbClr val="FF0000"/>
                </a:solidFill>
              </a:rPr>
              <a:t>Am</a:t>
            </a:r>
            <a:endParaRPr lang="en-GB" sz="1200" b="1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652120" y="1826478"/>
            <a:ext cx="4625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 err="1" smtClean="0">
                <a:solidFill>
                  <a:srgbClr val="FF0000"/>
                </a:solidFill>
              </a:rPr>
              <a:t>Dm</a:t>
            </a:r>
            <a:endParaRPr lang="en-GB" sz="1200" b="1" dirty="0">
              <a:solidFill>
                <a:srgbClr val="FF0000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505802" y="850647"/>
            <a:ext cx="2530694" cy="135421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Yr</a:t>
            </a:r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1</a:t>
            </a:r>
          </a:p>
          <a:p>
            <a:pPr algn="ctr"/>
            <a:r>
              <a:rPr lang="en-US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Mrs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compton</a:t>
            </a:r>
            <a:endParaRPr lang="en-US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35016" y="-186010"/>
            <a:ext cx="89104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Sing it , play it , sing it , play it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33211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donohoe\Documents\teaching 2016 2017 2018\Glock WCET\music clips\bossa nova\line 1\line 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173424"/>
            <a:ext cx="8928992" cy="673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sdonohoe\Documents\teaching 2016 2017 2018\Glock WCET\music clips\New folder\line 2\line .t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44" y="4725144"/>
            <a:ext cx="8845652" cy="66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67544" y="3739679"/>
            <a:ext cx="322235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G </a:t>
            </a:r>
            <a:r>
              <a:rPr lang="en-US" sz="4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G</a:t>
            </a:r>
            <a:r>
              <a:rPr lang="en-US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 </a:t>
            </a:r>
            <a:r>
              <a:rPr lang="en-US" sz="4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</a:t>
            </a:r>
            <a:r>
              <a:rPr lang="en-US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</a:t>
            </a:r>
            <a:r>
              <a:rPr lang="en-US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B</a:t>
            </a:r>
            <a:endParaRPr lang="en-US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48344" y="4005064"/>
            <a:ext cx="867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2,3,4,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7952800" y="4005064"/>
            <a:ext cx="867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2,3,4,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3848344" y="5530006"/>
            <a:ext cx="867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2,3,4,</a:t>
            </a:r>
            <a:endParaRPr lang="en-GB" dirty="0"/>
          </a:p>
        </p:txBody>
      </p:sp>
      <p:sp>
        <p:nvSpPr>
          <p:cNvPr id="12" name="Rectangle 11"/>
          <p:cNvSpPr/>
          <p:nvPr/>
        </p:nvSpPr>
        <p:spPr>
          <a:xfrm>
            <a:off x="4689135" y="5323855"/>
            <a:ext cx="326724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B </a:t>
            </a:r>
            <a:r>
              <a:rPr lang="en-US" sz="4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B</a:t>
            </a:r>
            <a:r>
              <a:rPr 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 </a:t>
            </a:r>
            <a:r>
              <a:rPr lang="en-US" sz="4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</a:t>
            </a:r>
            <a:r>
              <a:rPr lang="en-US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</a:t>
            </a:r>
            <a:r>
              <a:rPr 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G</a:t>
            </a:r>
            <a:endParaRPr lang="en-US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952800" y="5530006"/>
            <a:ext cx="867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2,3,4,</a:t>
            </a:r>
            <a:endParaRPr lang="en-GB" dirty="0"/>
          </a:p>
        </p:txBody>
      </p:sp>
      <p:sp>
        <p:nvSpPr>
          <p:cNvPr id="14" name="Rectangle 13"/>
          <p:cNvSpPr/>
          <p:nvPr/>
        </p:nvSpPr>
        <p:spPr>
          <a:xfrm>
            <a:off x="299281" y="476672"/>
            <a:ext cx="8761758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4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Bossa</a:t>
            </a:r>
            <a:r>
              <a:rPr 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Nova Its all over!  </a:t>
            </a:r>
            <a:endParaRPr lang="en-US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590004" y="3789040"/>
            <a:ext cx="322235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G </a:t>
            </a:r>
            <a:r>
              <a:rPr lang="en-US" sz="4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G</a:t>
            </a:r>
            <a:r>
              <a:rPr lang="en-US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 </a:t>
            </a:r>
            <a:r>
              <a:rPr lang="en-US" sz="4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</a:t>
            </a:r>
            <a:r>
              <a:rPr lang="en-US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</a:t>
            </a:r>
            <a:r>
              <a:rPr lang="en-US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B</a:t>
            </a:r>
            <a:endParaRPr lang="en-US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85548" y="5373216"/>
            <a:ext cx="322235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G </a:t>
            </a:r>
            <a:r>
              <a:rPr lang="en-US" sz="4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G</a:t>
            </a:r>
            <a:r>
              <a:rPr lang="en-US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 </a:t>
            </a:r>
            <a:r>
              <a:rPr lang="en-US" sz="4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</a:t>
            </a:r>
            <a:r>
              <a:rPr lang="en-US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</a:t>
            </a:r>
            <a:r>
              <a:rPr lang="en-US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B</a:t>
            </a:r>
            <a:endParaRPr lang="en-US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99681" y="118373"/>
            <a:ext cx="834465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Front row, middle row, back row, everyone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03225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23728" y="337210"/>
            <a:ext cx="3624262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The year 1 </a:t>
            </a:r>
          </a:p>
          <a:p>
            <a:pPr algn="ctr"/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wiggle</a:t>
            </a:r>
            <a:endParaRPr lang="en-US" sz="54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26" name="Picture 2" descr="C:\Users\sdonohoe\Documents\teaching 2016 2017 2018\Glock WCET\music clips\Yr 1 Jazzin C's\untitled 2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157192"/>
            <a:ext cx="8882833" cy="884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2119006"/>
              </p:ext>
            </p:extLst>
          </p:nvPr>
        </p:nvGraphicFramePr>
        <p:xfrm>
          <a:off x="971600" y="2404892"/>
          <a:ext cx="7488832" cy="188820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72208"/>
                <a:gridCol w="1872208"/>
                <a:gridCol w="1872208"/>
                <a:gridCol w="1872208"/>
              </a:tblGrid>
              <a:tr h="1888203">
                <a:tc>
                  <a:txBody>
                    <a:bodyPr/>
                    <a:lstStyle/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1187624" y="2783798"/>
            <a:ext cx="14686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CC C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987824" y="2780928"/>
            <a:ext cx="14686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CC C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860032" y="2780928"/>
            <a:ext cx="14686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CC C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755699" y="2780928"/>
            <a:ext cx="15087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</a:t>
            </a:r>
            <a:r>
              <a:rPr lang="en-US" sz="54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C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611858" y="275655"/>
            <a:ext cx="2114233" cy="135421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Yr</a:t>
            </a:r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1</a:t>
            </a:r>
          </a:p>
          <a:p>
            <a:pPr algn="ctr"/>
            <a:r>
              <a:rPr lang="en-US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Mrs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oakley</a:t>
            </a:r>
            <a:endParaRPr lang="en-US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85868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71" y="1928813"/>
            <a:ext cx="9008133" cy="3876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070415" y="260648"/>
            <a:ext cx="49311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I spied a spy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0648"/>
            <a:ext cx="1333922" cy="1333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180861" y="1005483"/>
            <a:ext cx="47102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Play me 2 times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94242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</TotalTime>
  <Words>268</Words>
  <Application>Microsoft Office PowerPoint</Application>
  <PresentationFormat>On-screen Show (4:3)</PresentationFormat>
  <Paragraphs>90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Frere Jacques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Goodbye Song</vt:lpstr>
    </vt:vector>
  </TitlesOfParts>
  <Company>Solihull MBC - The Solihull Grid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 Donohoe</dc:creator>
  <cp:lastModifiedBy>Carol Ashcroft</cp:lastModifiedBy>
  <cp:revision>13</cp:revision>
  <cp:lastPrinted>2018-11-27T12:38:59Z</cp:lastPrinted>
  <dcterms:created xsi:type="dcterms:W3CDTF">2018-11-20T12:02:51Z</dcterms:created>
  <dcterms:modified xsi:type="dcterms:W3CDTF">2019-01-11T16:52:44Z</dcterms:modified>
</cp:coreProperties>
</file>