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8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8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24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2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80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1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68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10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87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75E0-6B62-402E-B0E8-7F84D62EA0FB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EAD66-9678-4CE7-8E65-28457589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65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519614"/>
              </p:ext>
            </p:extLst>
          </p:nvPr>
        </p:nvGraphicFramePr>
        <p:xfrm>
          <a:off x="0" y="1"/>
          <a:ext cx="12192000" cy="6926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371">
                  <a:extLst>
                    <a:ext uri="{9D8B030D-6E8A-4147-A177-3AD203B41FA5}">
                      <a16:colId xmlns:a16="http://schemas.microsoft.com/office/drawing/2014/main" val="2355742130"/>
                    </a:ext>
                  </a:extLst>
                </a:gridCol>
                <a:gridCol w="3331029">
                  <a:extLst>
                    <a:ext uri="{9D8B030D-6E8A-4147-A177-3AD203B41FA5}">
                      <a16:colId xmlns:a16="http://schemas.microsoft.com/office/drawing/2014/main" val="2084483947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3855669444"/>
                    </a:ext>
                  </a:extLst>
                </a:gridCol>
              </a:tblGrid>
              <a:tr h="283169">
                <a:tc gridSpan="3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>Prayers to</a:t>
                      </a:r>
                      <a:r>
                        <a:rPr lang="en-GB" sz="1200" baseline="0" dirty="0" smtClean="0">
                          <a:latin typeface="HfW cursive semibold" panose="00000700000000000000" pitchFamily="2" charset="0"/>
                        </a:rPr>
                        <a:t> be learnt in Year 3.</a:t>
                      </a:r>
                      <a:endParaRPr lang="en-GB" sz="1200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982994"/>
                  </a:ext>
                </a:extLst>
              </a:tr>
              <a:tr h="61721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u="sng" dirty="0" smtClean="0">
                          <a:latin typeface="HfW cursive semibold" panose="00000700000000000000" pitchFamily="2" charset="0"/>
                        </a:rPr>
                        <a:t>Act</a:t>
                      </a:r>
                      <a:r>
                        <a:rPr lang="en-GB" sz="1800" b="1" u="sng" baseline="0" dirty="0" smtClean="0">
                          <a:latin typeface="HfW cursive semibold" panose="00000700000000000000" pitchFamily="2" charset="0"/>
                        </a:rPr>
                        <a:t> of Sorrow</a:t>
                      </a:r>
                      <a:endParaRPr lang="en-GB" sz="1800" b="1" u="sng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The Confiteor (I Confess)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u="sng" dirty="0" smtClean="0">
                          <a:latin typeface="HfW cursive semibold" panose="00000700000000000000" pitchFamily="2" charset="0"/>
                        </a:rPr>
                        <a:t>The Angelus</a:t>
                      </a:r>
                      <a:endParaRPr lang="en-GB" sz="1800" b="1" u="sng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37473"/>
                  </a:ext>
                </a:extLst>
              </a:tr>
              <a:tr h="405875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>O my God, I thank you for loving me.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>I am sorry for all my sins, for not loving others and not loving you.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>Help me to live like Jesus and not sin again .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>Amen</a:t>
                      </a:r>
                      <a:endParaRPr lang="en-GB" sz="1200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I confess to almighty God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and to you, my brothers and sisters,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that I have greatly sinned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in my thoughts and in my words,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in what I have done,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and in what I have failed to do;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through my fault, through my fault,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through my most grievous fault;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therefore I ask blessed Mary ever-Virgin,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all the Angels and Saints,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and you, my brothers and sisters,</a:t>
                      </a:r>
                      <a:b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to pray for me to the Lord our God.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GB" sz="1200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V. The Angel of the Lord declared to Mary: </a:t>
                      </a: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R. And she conceived by the Holy Spirit.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Hail Mary..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V. Behold the handmaid of the Lord: </a:t>
                      </a: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R. Be it done to me according to your word.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Hail Mary..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V. And the Word was made flesh: </a:t>
                      </a: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R. And dwelt among us.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Hail Mary..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V. Pray for us O holy Mother of God. </a:t>
                      </a: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R. That we made be made worthy of the promises of Christ.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Hail Mary..</a:t>
                      </a:r>
                      <a:r>
                        <a:rPr lang="en-GB" sz="1200" dirty="0" smtClean="0">
                          <a:latin typeface="HfW cursive semibold" panose="00000700000000000000" pitchFamily="2" charset="0"/>
                        </a:rPr>
                        <a:t/>
                      </a:r>
                      <a:br>
                        <a:rPr lang="en-GB" sz="1200" dirty="0" smtClean="0">
                          <a:latin typeface="HfW cursive semibold" panose="00000700000000000000" pitchFamily="2" charset="0"/>
                        </a:rPr>
                      </a:b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Let us pray: Pour forth, we beseech you, O Lord, your grace into our hearts, that we, to whom the Incarnation of Christ, your Son, was made known by the message of an angel, may by his passion and cross + be brought to the glory of his resurrection, through the same Christ Our Lord. 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HfW cursive semibold" panose="00000700000000000000" pitchFamily="2" charset="0"/>
                          <a:ea typeface="+mn-ea"/>
                          <a:cs typeface="+mn-cs"/>
                        </a:rPr>
                        <a:t>Amen.</a:t>
                      </a:r>
                      <a:endParaRPr lang="en-GB" sz="1200" dirty="0">
                        <a:latin typeface="HfW cursive semibold" panose="000007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26719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24240"/>
            <a:ext cx="2558143" cy="240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53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HfW cursive semibold</vt:lpstr>
      <vt:lpstr>Office Theme</vt:lpstr>
      <vt:lpstr>PowerPoint Presentation</vt:lpstr>
    </vt:vector>
  </TitlesOfParts>
  <Company>Solihull 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Atkins</dc:creator>
  <cp:lastModifiedBy>Alex Atkins</cp:lastModifiedBy>
  <cp:revision>1</cp:revision>
  <cp:lastPrinted>2023-10-02T14:03:13Z</cp:lastPrinted>
  <dcterms:created xsi:type="dcterms:W3CDTF">2023-10-02T14:02:41Z</dcterms:created>
  <dcterms:modified xsi:type="dcterms:W3CDTF">2023-10-02T14:03:18Z</dcterms:modified>
</cp:coreProperties>
</file>